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0" r:id="rId3"/>
    <p:sldId id="262" r:id="rId4"/>
    <p:sldId id="264" r:id="rId5"/>
    <p:sldId id="279" r:id="rId6"/>
    <p:sldId id="265" r:id="rId7"/>
    <p:sldId id="267" r:id="rId8"/>
    <p:sldId id="271" r:id="rId9"/>
    <p:sldId id="280" r:id="rId10"/>
    <p:sldId id="277" r:id="rId11"/>
    <p:sldId id="263" r:id="rId12"/>
    <p:sldId id="261" r:id="rId13"/>
    <p:sldId id="281" r:id="rId14"/>
    <p:sldId id="266" r:id="rId15"/>
    <p:sldId id="275" r:id="rId16"/>
    <p:sldId id="276" r:id="rId17"/>
    <p:sldId id="282" r:id="rId18"/>
    <p:sldId id="278" r:id="rId19"/>
    <p:sldId id="270" r:id="rId20"/>
    <p:sldId id="259" r:id="rId21"/>
    <p:sldId id="283" r:id="rId22"/>
    <p:sldId id="268" r:id="rId23"/>
    <p:sldId id="269" r:id="rId24"/>
    <p:sldId id="27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outline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260" autoAdjust="0"/>
    <p:restoredTop sz="94660"/>
  </p:normalViewPr>
  <p:slideViewPr>
    <p:cSldViewPr snapToGrid="0" snapToObjects="1">
      <p:cViewPr varScale="1">
        <p:scale>
          <a:sx n="45" d="100"/>
          <a:sy n="45" d="100"/>
        </p:scale>
        <p:origin x="-14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11/1/13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11/1/13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18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19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20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22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ACBC56-3F4B-9E4F-A5A3-AE2C044FFBA9}" type="slidenum">
              <a:rPr lang="fr-FR">
                <a:latin typeface="Arial" charset="0"/>
              </a:rPr>
              <a:pPr/>
              <a:t>23</a:t>
            </a:fld>
            <a:endParaRPr lang="fr-FR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24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89D1062B-818C-7A42-84C9-EA108B5FF1AE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36799283-C91C-074E-B29B-7071560E231B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F669BD41-CB82-CE46-9D1B-B836F8962E22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11/1/13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1</a:t>
            </a:r>
            <a:br>
              <a:rPr lang="fr-FR" dirty="0" smtClean="0"/>
            </a:br>
            <a:r>
              <a:rPr lang="fr-FR" dirty="0" smtClean="0"/>
              <a:t>Bienvenue chez toi!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étagères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212" y="1073060"/>
            <a:ext cx="5784939" cy="578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9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</a:t>
            </a:r>
            <a:r>
              <a:rPr lang="fr-FR" dirty="0">
                <a:latin typeface="Tahoma" charset="0"/>
              </a:rPr>
              <a:t>fauteuil</a:t>
            </a:r>
          </a:p>
        </p:txBody>
      </p:sp>
      <p:pic>
        <p:nvPicPr>
          <p:cNvPr id="9219" name="Picture 2" descr="http://digibrown.com/wp-content/uploads/2010/07/brown-arm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257800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119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table</a:t>
            </a:r>
          </a:p>
        </p:txBody>
      </p:sp>
      <p:pic>
        <p:nvPicPr>
          <p:cNvPr id="7171" name="Picture 2" descr="http://t3.gstatic.com/images?q=tbn:ANd9GcQw6KRTWcLJT-5SXa-pTkRx-HV1_kPFJ7DiXEQTJbHkr9vd0rY&amp;t=1&amp;usg=__3mRr7fwjLLaue5osPw1aRQsC4ss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54380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74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035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table de nuit</a:t>
            </a:r>
          </a:p>
        </p:txBody>
      </p:sp>
      <p:pic>
        <p:nvPicPr>
          <p:cNvPr id="12291" name="Picture 3" descr="http://www.bramleybedcentre.co.uk/images/cabinet/cotswold/CherryBedTa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3000"/>
            <a:ext cx="476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tapis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593" y="1449675"/>
            <a:ext cx="6923897" cy="476229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578376" y="4627539"/>
            <a:ext cx="3256509" cy="108143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820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affiches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1243"/>
            <a:ext cx="9144000" cy="550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47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656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>
                <a:latin typeface="Tahoma" charset="0"/>
              </a:rPr>
              <a:t>les rideaux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712" y="987552"/>
            <a:ext cx="4057613" cy="566534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817271" y="1810776"/>
            <a:ext cx="2803866" cy="9808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487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 dirty="0" smtClean="0">
                <a:latin typeface="Tahoma" charset="0"/>
              </a:rPr>
              <a:t>armoire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691" y="1358083"/>
            <a:ext cx="3564966" cy="47532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94" y="1358083"/>
            <a:ext cx="3892094" cy="519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chaise</a:t>
            </a:r>
          </a:p>
        </p:txBody>
      </p:sp>
      <p:pic>
        <p:nvPicPr>
          <p:cNvPr id="6147" name="Picture 2" descr="http://brainaudit.com/blog/wp-content/uploads/2008/08/cha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4114800" cy="54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074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sofa / un canapé</a:t>
            </a:r>
          </a:p>
        </p:txBody>
      </p:sp>
      <p:pic>
        <p:nvPicPr>
          <p:cNvPr id="5123" name="Picture 2" descr="http://t1.gstatic.com/images?q=tbn:ANd9GcRoSmhJaI08TkQbJPQbQoxILuz9ZIr_b5J3DkQyc6NdjtMUxDY&amp;t=1&amp;usg=__d770isdaEn_laoqItDw4Xcd5MLk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69342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800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lavabo</a:t>
            </a:r>
          </a:p>
        </p:txBody>
      </p:sp>
      <p:pic>
        <p:nvPicPr>
          <p:cNvPr id="14339" name="Picture 2" descr="http://www.momgoesgreen.com/wp-content/bathroom-si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70104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80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r-FR" dirty="0" smtClean="0">
                <a:latin typeface="Tahoma" charset="0"/>
              </a:rPr>
              <a:t>la douche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321172"/>
            <a:ext cx="4770585" cy="636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15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 tiroir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nut 1"/>
          <p:cNvSpPr/>
          <p:nvPr/>
        </p:nvSpPr>
        <p:spPr>
          <a:xfrm>
            <a:off x="1433367" y="2942511"/>
            <a:ext cx="5577033" cy="1219759"/>
          </a:xfrm>
          <a:prstGeom prst="donut">
            <a:avLst>
              <a:gd name="adj" fmla="val 953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lampe</a:t>
            </a:r>
          </a:p>
        </p:txBody>
      </p:sp>
      <p:pic>
        <p:nvPicPr>
          <p:cNvPr id="8195" name="Picture 2" descr="http://t0.gstatic.com/images?q=tbn:ANd9GcS-ymU2e-xPJwHPovdATS6jyj-P-qh3DeOtitfFvFw7Tq1uulM&amp;t=1&amp;usg=__1NN8FUz-fNCa3K8kiGkGyppgaD0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0756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57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commode</a:t>
            </a:r>
          </a:p>
        </p:txBody>
      </p:sp>
      <p:pic>
        <p:nvPicPr>
          <p:cNvPr id="10243" name="Picture 4" descr="http://www.boscobel.org/Images/Hilights/Chest_Draw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22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5242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miroir</a:t>
            </a:r>
          </a:p>
        </p:txBody>
      </p:sp>
      <p:pic>
        <p:nvPicPr>
          <p:cNvPr id="11267" name="Picture 2" descr="http://www.kentwoodmfg.com/images/470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4419600" cy="563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35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une </a:t>
            </a:r>
            <a:r>
              <a:rPr lang="fr-FR" dirty="0">
                <a:latin typeface="Tahoma" charset="0"/>
              </a:rPr>
              <a:t>baignoire</a:t>
            </a:r>
          </a:p>
        </p:txBody>
      </p:sp>
      <p:pic>
        <p:nvPicPr>
          <p:cNvPr id="13315" name="Picture 2" descr="http://www.bathtubreglazing.info/images/bathtub%20reglazing%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 lit</a:t>
            </a:r>
          </a:p>
        </p:txBody>
      </p:sp>
      <p:pic>
        <p:nvPicPr>
          <p:cNvPr id="4099" name="Picture 5" descr="http://www.konteaki-furniture.co.uk/images/chunky_pine_double_b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6025"/>
            <a:ext cx="80010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CHANGEZ DE RÔLE!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147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106</TotalTime>
  <Words>90</Words>
  <Application>Microsoft Macintosh PowerPoint</Application>
  <PresentationFormat>On-screen Show (4:3)</PresentationFormat>
  <Paragraphs>44</Paragraphs>
  <Slides>24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Civic</vt:lpstr>
      <vt:lpstr>Français 3 – Unité 1 Bienvenue chez toi!</vt:lpstr>
      <vt:lpstr>une chaise</vt:lpstr>
      <vt:lpstr>une lampe</vt:lpstr>
      <vt:lpstr>une commode</vt:lpstr>
      <vt:lpstr>CHANGEZ DE RÔLE!</vt:lpstr>
      <vt:lpstr>un miroir</vt:lpstr>
      <vt:lpstr>une baignoire</vt:lpstr>
      <vt:lpstr>un lit</vt:lpstr>
      <vt:lpstr>CHANGEZ DE RÔLE!</vt:lpstr>
      <vt:lpstr>les étagères</vt:lpstr>
      <vt:lpstr>un fauteuil</vt:lpstr>
      <vt:lpstr>une table</vt:lpstr>
      <vt:lpstr>CHANGEZ DE RÔLE!</vt:lpstr>
      <vt:lpstr>une table de nuit</vt:lpstr>
      <vt:lpstr>un tapis</vt:lpstr>
      <vt:lpstr>les affiches</vt:lpstr>
      <vt:lpstr>CHANGEZ DE RÔLE!</vt:lpstr>
      <vt:lpstr>les rideaux</vt:lpstr>
      <vt:lpstr>une armoire</vt:lpstr>
      <vt:lpstr>un sofa / un canapé</vt:lpstr>
      <vt:lpstr>CHANGEZ DE RÔLE!</vt:lpstr>
      <vt:lpstr>un lavabo</vt:lpstr>
      <vt:lpstr>la douche</vt:lpstr>
      <vt:lpstr>un tiroir</vt:lpstr>
    </vt:vector>
  </TitlesOfParts>
  <Company>Joel Barlow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Edouard Smith</cp:lastModifiedBy>
  <cp:revision>13</cp:revision>
  <cp:lastPrinted>2013-10-18T15:48:51Z</cp:lastPrinted>
  <dcterms:created xsi:type="dcterms:W3CDTF">2013-10-03T23:30:28Z</dcterms:created>
  <dcterms:modified xsi:type="dcterms:W3CDTF">2013-11-01T13:16:24Z</dcterms:modified>
</cp:coreProperties>
</file>